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6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0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D8FE-2243-40CD-8498-A65070BB9EC0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C2DE98AA-0EFA-4579-B00A-BBF8E97B85E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324600"/>
            <a:ext cx="2019587" cy="44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2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  <a:stCxn id="5" idx="0"/>
            <a:endCxn id="5" idx="2"/>
          </p:cNvCxnSpPr>
          <p:nvPr/>
        </p:nvCxnSpPr>
        <p:spPr>
          <a:xfrm>
            <a:off x="4610100" y="457200"/>
            <a:ext cx="0" cy="579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5" idx="1"/>
            <a:endCxn id="5" idx="3"/>
          </p:cNvCxnSpPr>
          <p:nvPr/>
        </p:nvCxnSpPr>
        <p:spPr>
          <a:xfrm>
            <a:off x="457200" y="3352800"/>
            <a:ext cx="830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1883" y="53980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Strengths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1568" y="53980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Weaknesses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383" y="3440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Opportunities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5368" y="3440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60676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899BEA7-8FA7-4030-A61C-B8900D3EC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62698"/>
              </p:ext>
            </p:extLst>
          </p:nvPr>
        </p:nvGraphicFramePr>
        <p:xfrm>
          <a:off x="342900" y="762000"/>
          <a:ext cx="8458200" cy="4698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533">
                  <a:extLst>
                    <a:ext uri="{9D8B030D-6E8A-4147-A177-3AD203B41FA5}">
                      <a16:colId xmlns:a16="http://schemas.microsoft.com/office/drawing/2014/main" val="395092754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409543838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35188334"/>
                    </a:ext>
                  </a:extLst>
                </a:gridCol>
                <a:gridCol w="3837517">
                  <a:extLst>
                    <a:ext uri="{9D8B030D-6E8A-4147-A177-3AD203B41FA5}">
                      <a16:colId xmlns:a16="http://schemas.microsoft.com/office/drawing/2014/main" val="478669882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SWOT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INTERNAL FACTORS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72666"/>
                  </a:ext>
                </a:extLst>
              </a:tr>
              <a:tr h="4074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EXTERNAL FACTORS</a:t>
                      </a:r>
                      <a:endParaRPr lang="en-US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OPPORTUNITIES</a:t>
                      </a: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STRENGTHS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WEAKNESSES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706056"/>
                  </a:ext>
                </a:extLst>
              </a:tr>
              <a:tr h="18786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Strengths Matched with External Opportunities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Weaknesses Matched with External Opportunities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529946"/>
                  </a:ext>
                </a:extLst>
              </a:tr>
              <a:tr h="18786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THREATS</a:t>
                      </a: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Strengths Matched with External Threats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Weaknesses Matched with External Threats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0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3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18513"/>
              </p:ext>
            </p:extLst>
          </p:nvPr>
        </p:nvGraphicFramePr>
        <p:xfrm>
          <a:off x="609600" y="457200"/>
          <a:ext cx="8077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Internal Strengths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Internal Weakness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90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www.shmula.com</a:t>
            </a:r>
          </a:p>
        </p:txBody>
      </p:sp>
    </p:spTree>
    <p:extLst>
      <p:ext uri="{BB962C8B-B14F-4D97-AF65-F5344CB8AC3E}">
        <p14:creationId xmlns:p14="http://schemas.microsoft.com/office/powerpoint/2010/main" val="20708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68262"/>
              </p:ext>
            </p:extLst>
          </p:nvPr>
        </p:nvGraphicFramePr>
        <p:xfrm>
          <a:off x="609600" y="457200"/>
          <a:ext cx="8077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External Threats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External 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9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142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NEWAsurion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Abilla, Peter</dc:creator>
  <cp:lastModifiedBy>Brion Hurley</cp:lastModifiedBy>
  <cp:revision>10</cp:revision>
  <dcterms:created xsi:type="dcterms:W3CDTF">2012-06-19T18:23:14Z</dcterms:created>
  <dcterms:modified xsi:type="dcterms:W3CDTF">2020-10-05T03:19:14Z</dcterms:modified>
</cp:coreProperties>
</file>